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05" r:id="rId24"/>
    <p:sldId id="314" r:id="rId25"/>
    <p:sldId id="315" r:id="rId26"/>
    <p:sldId id="302" r:id="rId27"/>
    <p:sldId id="306" r:id="rId28"/>
    <p:sldId id="259" r:id="rId29"/>
    <p:sldId id="262" r:id="rId30"/>
    <p:sldId id="260" r:id="rId31"/>
    <p:sldId id="265" r:id="rId32"/>
    <p:sldId id="263" r:id="rId33"/>
    <p:sldId id="261" r:id="rId34"/>
    <p:sldId id="266" r:id="rId35"/>
    <p:sldId id="282" r:id="rId36"/>
    <p:sldId id="30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00A4FA"/>
    <a:srgbClr val="DAE8FC"/>
    <a:srgbClr val="FFEBAF"/>
    <a:srgbClr val="F8CECC"/>
    <a:srgbClr val="FFC821"/>
    <a:srgbClr val="FFE6CC"/>
    <a:srgbClr val="D5E8D4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DE6EB4-C3EA-49C2-A72F-037BE06A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96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863772" y="1439863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A433F-33E7-46D3-BC83-9987E4FE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6" y="1370648"/>
            <a:ext cx="3952874" cy="55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5575324" y="6137215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4CDC7BB8-04BC-4AB2-B800-64220734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439863"/>
            <a:ext cx="8020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003563DF-045A-4306-8E63-BF8343601CA1}"/>
              </a:ext>
            </a:extLst>
          </p:cNvPr>
          <p:cNvSpPr/>
          <p:nvPr/>
        </p:nvSpPr>
        <p:spPr>
          <a:xfrm>
            <a:off x="7747025" y="4212712"/>
            <a:ext cx="509452" cy="2236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18</a:t>
            </a:r>
            <a:endParaRPr lang="ko-KR" altLang="en-US" sz="1000" dirty="0"/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7356C881-D16B-4376-80B8-A3A013E73ED1}"/>
              </a:ext>
            </a:extLst>
          </p:cNvPr>
          <p:cNvSpPr/>
          <p:nvPr/>
        </p:nvSpPr>
        <p:spPr>
          <a:xfrm>
            <a:off x="6384217" y="6107979"/>
            <a:ext cx="509452" cy="22360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3306908" y="4684715"/>
            <a:ext cx="746345" cy="36206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096000" y="5614658"/>
            <a:ext cx="5221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581527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0DCE4D-8710-35B8-FFDD-DC2AEED2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644704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5793986" cy="2697228"/>
          </a:xfrm>
          <a:prstGeom prst="bentConnector3">
            <a:avLst>
              <a:gd name="adj1" fmla="val 8366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635660"/>
            <a:ext cx="1409130" cy="4153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6A62D-6C7B-40F0-86BC-9CC6FCE16E61}"/>
              </a:ext>
            </a:extLst>
          </p:cNvPr>
          <p:cNvSpPr txBox="1"/>
          <p:nvPr/>
        </p:nvSpPr>
        <p:spPr>
          <a:xfrm>
            <a:off x="2968589" y="5689091"/>
            <a:ext cx="367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아군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행동 차트</a:t>
            </a: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적군 캐릭터 턴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–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전투 단계 몬스터 행동 차트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539AED-D6AD-413B-8C6F-15D23995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26" y="1449388"/>
            <a:ext cx="564914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F0D529-1E08-406F-9B79-1D326249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788621"/>
            <a:ext cx="5649148" cy="404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FD6279-67FC-45F9-886D-87BBB885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41" y="1366310"/>
            <a:ext cx="3767381" cy="40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CDCDD-D5AD-434F-88FC-5BDBA8A6C6A4}"/>
              </a:ext>
            </a:extLst>
          </p:cNvPr>
          <p:cNvSpPr txBox="1"/>
          <p:nvPr/>
        </p:nvSpPr>
        <p:spPr>
          <a:xfrm>
            <a:off x="7067677" y="5340687"/>
            <a:ext cx="42919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는 기본 공격과 전투 스킬 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개의 행동을 취할 수 있다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는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2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개의 행동을 하기 위한 대기 자세를 가지고 있고 대기 자세에서 다른 행동의 조작키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(Q,E key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클릭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을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하는 것으로 자세를 변경할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대기 자세에서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Space bar key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나 해당 자세의 조작키를 입력하는 것으로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행동을 할 수 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자세한 내용은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PC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기획서 참조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11660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904888-F0BA-4AE5-81B1-5E807AB4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92" y="1852094"/>
            <a:ext cx="2268585" cy="405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E10FF2-73CA-4BF7-B53E-FC3375C7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75" y="1449387"/>
            <a:ext cx="2268586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C9B582E-B763-4C25-8E1A-43CADEEF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07" y="2675304"/>
            <a:ext cx="1908109" cy="24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59489-1B3B-4F64-BCCA-F440DFA03F20}"/>
              </a:ext>
            </a:extLst>
          </p:cNvPr>
          <p:cNvSpPr txBox="1"/>
          <p:nvPr/>
        </p:nvSpPr>
        <p:spPr>
          <a:xfrm>
            <a:off x="8034832" y="4997797"/>
            <a:ext cx="2268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전투 단계의 행동 순서 정렬 차트</a:t>
            </a:r>
            <a:endParaRPr lang="en-US" altLang="ko-KR" sz="10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52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02ECE35-2BA5-4829-BE81-BCB3B0C8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7" y="1449388"/>
            <a:ext cx="3789951" cy="407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6900570" y="4074461"/>
            <a:ext cx="2182268" cy="191453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834799" y="1871748"/>
              <a:ext cx="798636" cy="27756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6" y="3470076"/>
            <a:ext cx="459228" cy="110045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620594" y="3297007"/>
            <a:ext cx="1485602" cy="34613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4" y="1746236"/>
            <a:ext cx="1528566" cy="137179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2377703" y="2008340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A66240-64C5-4AAD-98D3-A416E0882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08" y="3853063"/>
            <a:ext cx="3780681" cy="24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7A22AF-9A8E-4AF0-9773-16CABF57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15" y="1439863"/>
            <a:ext cx="3794087" cy="485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A1AEB4-758B-40EF-B005-949E7E0E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2" y="1473154"/>
            <a:ext cx="3780681" cy="24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8C8CE6-7A38-4D32-B700-BCCA61756A7E}"/>
              </a:ext>
            </a:extLst>
          </p:cNvPr>
          <p:cNvSpPr/>
          <p:nvPr/>
        </p:nvSpPr>
        <p:spPr>
          <a:xfrm>
            <a:off x="4147989" y="3290219"/>
            <a:ext cx="1221869" cy="1876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9" idx="1"/>
            <a:endCxn id="23" idx="4"/>
          </p:cNvCxnSpPr>
          <p:nvPr/>
        </p:nvCxnSpPr>
        <p:spPr>
          <a:xfrm rot="10800000">
            <a:off x="2774353" y="2801641"/>
            <a:ext cx="1373636" cy="58240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Pages>7</Pages>
  <Words>2672</Words>
  <Characters>0</Characters>
  <Application>Microsoft Office PowerPoint</Application>
  <DocSecurity>0</DocSecurity>
  <PresentationFormat>와이드스크린</PresentationFormat>
  <Lines>0</Lines>
  <Paragraphs>396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행동 차트</vt:lpstr>
      <vt:lpstr>전투 단계-PC 행동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1019</cp:revision>
  <dcterms:modified xsi:type="dcterms:W3CDTF">2024-04-29T10:50:49Z</dcterms:modified>
  <cp:version>9.103.97.45139</cp:version>
</cp:coreProperties>
</file>